
<file path=[Content_Types].xml><?xml version="1.0" encoding="utf-8"?>
<Types xmlns="http://schemas.openxmlformats.org/package/2006/content-types">
  <Default Extension="png" ContentType="image/png"/>
  <Default Extension="mov" ContentType="video/quicktime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62" r:id="rId2"/>
    <p:sldId id="265" r:id="rId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807"/>
    <p:restoredTop sz="94646"/>
  </p:normalViewPr>
  <p:slideViewPr>
    <p:cSldViewPr snapToGrid="0" snapToObjects="1">
      <p:cViewPr varScale="1">
        <p:scale>
          <a:sx n="94" d="100"/>
          <a:sy n="94" d="100"/>
        </p:scale>
        <p:origin x="3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3/29/18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7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0000"/>
                <a:satMod val="92000"/>
                <a:lumMod val="120000"/>
              </a:schemeClr>
            </a:gs>
            <a:gs pos="100000">
              <a:schemeClr val="bg2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5" name="Rectangle 68">
            <a:extLst>
              <a:ext uri="{FF2B5EF4-FFF2-40B4-BE49-F238E27FC236}">
                <a16:creationId xmlns:a16="http://schemas.microsoft.com/office/drawing/2014/main" id="{818F2374-3748-4C79-88A1-6C18A6417D00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786"/>
            <a:ext cx="12192000" cy="685403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106" name="Group 70">
            <a:extLst>
              <a:ext uri="{FF2B5EF4-FFF2-40B4-BE49-F238E27FC236}">
                <a16:creationId xmlns:a16="http://schemas.microsoft.com/office/drawing/2014/main" id="{920E5001-0309-4FB1-8691-EF57C3C3CD25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9" y="228600"/>
            <a:ext cx="2851523" cy="6638625"/>
            <a:chOff x="2487613" y="285750"/>
            <a:chExt cx="2428875" cy="5654676"/>
          </a:xfrm>
        </p:grpSpPr>
        <p:sp>
          <p:nvSpPr>
            <p:cNvPr id="72" name="Freeform 11">
              <a:extLst>
                <a:ext uri="{FF2B5EF4-FFF2-40B4-BE49-F238E27FC236}">
                  <a16:creationId xmlns:a16="http://schemas.microsoft.com/office/drawing/2014/main" id="{BDF95FB9-C251-4D29-BBE2-714AD29C4FD4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3" name="Freeform 12">
              <a:extLst>
                <a:ext uri="{FF2B5EF4-FFF2-40B4-BE49-F238E27FC236}">
                  <a16:creationId xmlns:a16="http://schemas.microsoft.com/office/drawing/2014/main" id="{95D1A94D-2841-4A75-9906-6A1C98C998A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4" name="Freeform 13">
              <a:extLst>
                <a:ext uri="{FF2B5EF4-FFF2-40B4-BE49-F238E27FC236}">
                  <a16:creationId xmlns:a16="http://schemas.microsoft.com/office/drawing/2014/main" id="{BFA6B578-B0A9-49F5-B6D8-6734E0FC4088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5" name="Freeform 14">
              <a:extLst>
                <a:ext uri="{FF2B5EF4-FFF2-40B4-BE49-F238E27FC236}">
                  <a16:creationId xmlns:a16="http://schemas.microsoft.com/office/drawing/2014/main" id="{42DBF6C1-9F9B-4D17-8E11-5D32E6F3A0E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6" name="Freeform 15">
              <a:extLst>
                <a:ext uri="{FF2B5EF4-FFF2-40B4-BE49-F238E27FC236}">
                  <a16:creationId xmlns:a16="http://schemas.microsoft.com/office/drawing/2014/main" id="{20E36A36-EA76-4391-BBCA-32A4C6E38DC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7" name="Freeform 16">
              <a:extLst>
                <a:ext uri="{FF2B5EF4-FFF2-40B4-BE49-F238E27FC236}">
                  <a16:creationId xmlns:a16="http://schemas.microsoft.com/office/drawing/2014/main" id="{62A93E4D-AC37-4E0F-9489-07877083FA3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8" name="Freeform 17">
              <a:extLst>
                <a:ext uri="{FF2B5EF4-FFF2-40B4-BE49-F238E27FC236}">
                  <a16:creationId xmlns:a16="http://schemas.microsoft.com/office/drawing/2014/main" id="{F4A959CB-A689-4DAF-BDBC-E1AE99836116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79" name="Freeform 18">
              <a:extLst>
                <a:ext uri="{FF2B5EF4-FFF2-40B4-BE49-F238E27FC236}">
                  <a16:creationId xmlns:a16="http://schemas.microsoft.com/office/drawing/2014/main" id="{EF043801-E597-420D-BE4D-A87BE0E82B7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0" name="Freeform 19">
              <a:extLst>
                <a:ext uri="{FF2B5EF4-FFF2-40B4-BE49-F238E27FC236}">
                  <a16:creationId xmlns:a16="http://schemas.microsoft.com/office/drawing/2014/main" id="{37BC1C18-9801-45F3-852F-71215489B6A2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1" name="Freeform 20">
              <a:extLst>
                <a:ext uri="{FF2B5EF4-FFF2-40B4-BE49-F238E27FC236}">
                  <a16:creationId xmlns:a16="http://schemas.microsoft.com/office/drawing/2014/main" id="{3C3C206E-1BCA-4964-AA53-93B0A4F236C7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2" name="Freeform 21">
              <a:extLst>
                <a:ext uri="{FF2B5EF4-FFF2-40B4-BE49-F238E27FC236}">
                  <a16:creationId xmlns:a16="http://schemas.microsoft.com/office/drawing/2014/main" id="{95CF0A33-36A2-4952-8CBB-8D167E5303A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83" name="Freeform 22">
              <a:extLst>
                <a:ext uri="{FF2B5EF4-FFF2-40B4-BE49-F238E27FC236}">
                  <a16:creationId xmlns:a16="http://schemas.microsoft.com/office/drawing/2014/main" id="{DE9E531A-DFEE-4557-B69B-FECEA8403E0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7" name="Group 84">
            <a:extLst>
              <a:ext uri="{FF2B5EF4-FFF2-40B4-BE49-F238E27FC236}">
                <a16:creationId xmlns:a16="http://schemas.microsoft.com/office/drawing/2014/main" id="{A4EBA3BA-A453-48A2-98AB-DF33F9FF69BF}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7224" y="-786"/>
            <a:ext cx="2356675" cy="6854040"/>
            <a:chOff x="6627813" y="194833"/>
            <a:chExt cx="1952625" cy="5678918"/>
          </a:xfrm>
        </p:grpSpPr>
        <p:sp>
          <p:nvSpPr>
            <p:cNvPr id="86" name="Freeform 27">
              <a:extLst>
                <a:ext uri="{FF2B5EF4-FFF2-40B4-BE49-F238E27FC236}">
                  <a16:creationId xmlns:a16="http://schemas.microsoft.com/office/drawing/2014/main" id="{931D9F45-F120-4EB4-8DF3-85CC5DAA5BC0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7" name="Freeform 28">
              <a:extLst>
                <a:ext uri="{FF2B5EF4-FFF2-40B4-BE49-F238E27FC236}">
                  <a16:creationId xmlns:a16="http://schemas.microsoft.com/office/drawing/2014/main" id="{74DCE197-0775-4E72-BE5F-024C4CD2704B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8" name="Freeform 29">
              <a:extLst>
                <a:ext uri="{FF2B5EF4-FFF2-40B4-BE49-F238E27FC236}">
                  <a16:creationId xmlns:a16="http://schemas.microsoft.com/office/drawing/2014/main" id="{F10B1797-D51C-445E-A976-0EED5B0E4D5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89" name="Freeform 30">
              <a:extLst>
                <a:ext uri="{FF2B5EF4-FFF2-40B4-BE49-F238E27FC236}">
                  <a16:creationId xmlns:a16="http://schemas.microsoft.com/office/drawing/2014/main" id="{C6BECD9F-EFAC-446D-BDED-4203FB6AE24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0" name="Freeform 31">
              <a:extLst>
                <a:ext uri="{FF2B5EF4-FFF2-40B4-BE49-F238E27FC236}">
                  <a16:creationId xmlns:a16="http://schemas.microsoft.com/office/drawing/2014/main" id="{49697FAD-D6FB-47D9-ACB3-52E12ABA795A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1" name="Freeform 32">
              <a:extLst>
                <a:ext uri="{FF2B5EF4-FFF2-40B4-BE49-F238E27FC236}">
                  <a16:creationId xmlns:a16="http://schemas.microsoft.com/office/drawing/2014/main" id="{F832FED6-5104-42C3-8ED2-D4D98947D571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2" name="Freeform 33">
              <a:extLst>
                <a:ext uri="{FF2B5EF4-FFF2-40B4-BE49-F238E27FC236}">
                  <a16:creationId xmlns:a16="http://schemas.microsoft.com/office/drawing/2014/main" id="{A8E7BBC4-CDB9-4075-B3E9-F4D29065574D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3" name="Freeform 34">
              <a:extLst>
                <a:ext uri="{FF2B5EF4-FFF2-40B4-BE49-F238E27FC236}">
                  <a16:creationId xmlns:a16="http://schemas.microsoft.com/office/drawing/2014/main" id="{C04CF24C-4C37-4227-8176-45E814CF7F6F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4" name="Freeform 35">
              <a:extLst>
                <a:ext uri="{FF2B5EF4-FFF2-40B4-BE49-F238E27FC236}">
                  <a16:creationId xmlns:a16="http://schemas.microsoft.com/office/drawing/2014/main" id="{428A7905-4F2E-414E-823A-95D47DA82CBC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5" name="Freeform 36">
              <a:extLst>
                <a:ext uri="{FF2B5EF4-FFF2-40B4-BE49-F238E27FC236}">
                  <a16:creationId xmlns:a16="http://schemas.microsoft.com/office/drawing/2014/main" id="{BCEA7074-F816-4D2F-8787-0F09A99BF20E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6" name="Freeform 37">
              <a:extLst>
                <a:ext uri="{FF2B5EF4-FFF2-40B4-BE49-F238E27FC236}">
                  <a16:creationId xmlns:a16="http://schemas.microsoft.com/office/drawing/2014/main" id="{FC896ECA-F8DD-4599-8597-68FE05089CC5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97" name="Freeform 38">
              <a:extLst>
                <a:ext uri="{FF2B5EF4-FFF2-40B4-BE49-F238E27FC236}">
                  <a16:creationId xmlns:a16="http://schemas.microsoft.com/office/drawing/2014/main" id="{FFF3F729-4DBB-4646-B708-D731E63B6409}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108" name="Rectangle 98">
            <a:extLst>
              <a:ext uri="{FF2B5EF4-FFF2-40B4-BE49-F238E27FC236}">
                <a16:creationId xmlns:a16="http://schemas.microsoft.com/office/drawing/2014/main" id="{696D3F72-8C35-4823-B4C2-EA22DEB787BA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9" name="Freeform 33">
            <a:extLst>
              <a:ext uri="{FF2B5EF4-FFF2-40B4-BE49-F238E27FC236}">
                <a16:creationId xmlns:a16="http://schemas.microsoft.com/office/drawing/2014/main" id="{BA7E4741-64AE-4E47-91DE-32CFD0FFE3A6}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>
            <a:off x="0" y="4588986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pic>
        <p:nvPicPr>
          <p:cNvPr id="64" name="Picture 63">
            <a:extLst>
              <a:ext uri="{FF2B5EF4-FFF2-40B4-BE49-F238E27FC236}">
                <a16:creationId xmlns:a16="http://schemas.microsoft.com/office/drawing/2014/main" id="{49CCBA00-88F6-2B42-9149-8DB54981AFC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351556" y="1794285"/>
            <a:ext cx="5525077" cy="2182406"/>
          </a:xfrm>
          <a:prstGeom prst="rect">
            <a:avLst/>
          </a:prstGeom>
        </p:spPr>
      </p:pic>
      <p:pic>
        <p:nvPicPr>
          <p:cNvPr id="58" name="Picture 57">
            <a:extLst>
              <a:ext uri="{FF2B5EF4-FFF2-40B4-BE49-F238E27FC236}">
                <a16:creationId xmlns:a16="http://schemas.microsoft.com/office/drawing/2014/main" id="{5F6B7662-B599-5742-A478-19116ED37A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6673" y="1795402"/>
            <a:ext cx="5554337" cy="2180076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1DC17AB3-8E14-8546-8326-6EE842CC3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747" y="178226"/>
            <a:ext cx="3594170" cy="997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+mn-lt"/>
                <a:cs typeface="Phosphate Inline" panose="02000506050000020004" pitchFamily="2" charset="77"/>
              </a:rPr>
              <a:t>MODAL</a:t>
            </a:r>
            <a:br>
              <a:rPr lang="en-US" b="1" dirty="0">
                <a:latin typeface="+mn-lt"/>
                <a:cs typeface="Phosphate Inline" panose="02000506050000020004" pitchFamily="2" charset="77"/>
              </a:rPr>
            </a:br>
            <a:r>
              <a:rPr lang="en-US" sz="2000" b="1" dirty="0">
                <a:latin typeface="+mn-lt"/>
                <a:cs typeface="Phosphate Inline" panose="02000506050000020004" pitchFamily="2" charset="77"/>
              </a:rPr>
              <a:t>MATERIALIZE</a:t>
            </a:r>
            <a:endParaRPr lang="en-US" b="1" dirty="0">
              <a:latin typeface="+mn-lt"/>
              <a:cs typeface="Phosphate Inline" panose="0200050605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7A218-5C66-7A47-8741-28CDF812D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9154" y="1253725"/>
            <a:ext cx="4375837" cy="50718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Modal / HTML</a:t>
            </a:r>
          </a:p>
        </p:txBody>
      </p:sp>
      <p:sp>
        <p:nvSpPr>
          <p:cNvPr id="100" name="Subtitle 2">
            <a:extLst>
              <a:ext uri="{FF2B5EF4-FFF2-40B4-BE49-F238E27FC236}">
                <a16:creationId xmlns:a16="http://schemas.microsoft.com/office/drawing/2014/main" id="{794000E0-2FC4-CE41-AC1F-8526E2BD6C05}"/>
              </a:ext>
            </a:extLst>
          </p:cNvPr>
          <p:cNvSpPr txBox="1">
            <a:spLocks/>
          </p:cNvSpPr>
          <p:nvPr/>
        </p:nvSpPr>
        <p:spPr>
          <a:xfrm>
            <a:off x="7019597" y="1247646"/>
            <a:ext cx="4375839" cy="507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Modal / JavaScript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C703B93-C569-0849-96EB-095698B3B8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64095" y="4326994"/>
            <a:ext cx="9635722" cy="20024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54358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C17AB3-8E14-8546-8326-6EE842CC342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166747" y="178226"/>
            <a:ext cx="3594170" cy="997242"/>
          </a:xfrm>
        </p:spPr>
        <p:txBody>
          <a:bodyPr>
            <a:normAutofit fontScale="90000"/>
          </a:bodyPr>
          <a:lstStyle/>
          <a:p>
            <a:pPr algn="ctr"/>
            <a:r>
              <a:rPr lang="en-US" b="1" dirty="0">
                <a:latin typeface="+mn-lt"/>
                <a:cs typeface="Phosphate Inline" panose="02000506050000020004" pitchFamily="2" charset="77"/>
              </a:rPr>
              <a:t>PARALLEX</a:t>
            </a:r>
            <a:br>
              <a:rPr lang="en-US" b="1" dirty="0">
                <a:latin typeface="+mn-lt"/>
                <a:cs typeface="Phosphate Inline" panose="02000506050000020004" pitchFamily="2" charset="77"/>
              </a:rPr>
            </a:br>
            <a:r>
              <a:rPr lang="en-US" sz="2000" b="1" dirty="0">
                <a:latin typeface="+mn-lt"/>
                <a:cs typeface="Phosphate Inline" panose="02000506050000020004" pitchFamily="2" charset="77"/>
              </a:rPr>
              <a:t>MATERIALIZE</a:t>
            </a:r>
            <a:endParaRPr lang="en-US" b="1" dirty="0">
              <a:latin typeface="+mn-lt"/>
              <a:cs typeface="Phosphate Inline" panose="02000506050000020004" pitchFamily="2" charset="77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47A218-5C66-7A47-8741-28CDF812DB8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341413" y="1253656"/>
            <a:ext cx="4375837" cy="507189"/>
          </a:xfrm>
        </p:spPr>
        <p:txBody>
          <a:bodyPr>
            <a:normAutofit/>
          </a:bodyPr>
          <a:lstStyle/>
          <a:p>
            <a:pPr algn="ctr"/>
            <a:r>
              <a:rPr lang="en-US" b="1" dirty="0"/>
              <a:t>Parallex / HTML</a:t>
            </a:r>
          </a:p>
        </p:txBody>
      </p:sp>
      <p:sp>
        <p:nvSpPr>
          <p:cNvPr id="100" name="Subtitle 2">
            <a:extLst>
              <a:ext uri="{FF2B5EF4-FFF2-40B4-BE49-F238E27FC236}">
                <a16:creationId xmlns:a16="http://schemas.microsoft.com/office/drawing/2014/main" id="{794000E0-2FC4-CE41-AC1F-8526E2BD6C05}"/>
              </a:ext>
            </a:extLst>
          </p:cNvPr>
          <p:cNvSpPr txBox="1">
            <a:spLocks/>
          </p:cNvSpPr>
          <p:nvPr/>
        </p:nvSpPr>
        <p:spPr>
          <a:xfrm>
            <a:off x="7137163" y="4694914"/>
            <a:ext cx="4375839" cy="50718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marL="0" indent="0" algn="l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800" kern="120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ts val="1000"/>
              </a:spcBef>
              <a:spcAft>
                <a:spcPts val="0"/>
              </a:spcAft>
              <a:buClr>
                <a:schemeClr val="accent1"/>
              </a:buClr>
              <a:buFont typeface="Wingdings 3" charset="2"/>
              <a:buNone/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r>
              <a:rPr lang="en-US" b="1" dirty="0"/>
              <a:t>Parallex / JavaScript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8BA1E04-2D4A-7C4D-A7E8-8044658712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019597" y="5203428"/>
            <a:ext cx="5019470" cy="1411726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222081D3-4C7B-2F49-91B8-8A51D39AF5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19597" y="1857134"/>
            <a:ext cx="5019470" cy="1412514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423B0163-0FD5-EB49-B039-D3EC4EE9354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19597" y="3533812"/>
            <a:ext cx="5023490" cy="1038188"/>
          </a:xfrm>
          <a:prstGeom prst="rect">
            <a:avLst/>
          </a:prstGeom>
        </p:spPr>
      </p:pic>
      <p:pic>
        <p:nvPicPr>
          <p:cNvPr id="12" name="Parallex Vid.mov">
            <a:hlinkClick r:id="" action="ppaction://media"/>
            <a:extLst>
              <a:ext uri="{FF2B5EF4-FFF2-40B4-BE49-F238E27FC236}">
                <a16:creationId xmlns:a16="http://schemas.microsoft.com/office/drawing/2014/main" id="{AD7D36C0-3527-AB4D-9DA0-6435AC23FBB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09155" y="2021631"/>
            <a:ext cx="6500078" cy="40625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044750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516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2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228</TotalTime>
  <Words>14</Words>
  <Application>Microsoft Macintosh PowerPoint</Application>
  <PresentationFormat>Widescreen</PresentationFormat>
  <Paragraphs>6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Century Gothic</vt:lpstr>
      <vt:lpstr>Phosphate Inline</vt:lpstr>
      <vt:lpstr>Wingdings 3</vt:lpstr>
      <vt:lpstr>Wisp</vt:lpstr>
      <vt:lpstr>MODAL MATERIALIZE</vt:lpstr>
      <vt:lpstr>PARALLEX MATERIALIZE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9</cp:revision>
  <dcterms:created xsi:type="dcterms:W3CDTF">2018-03-29T19:26:53Z</dcterms:created>
  <dcterms:modified xsi:type="dcterms:W3CDTF">2018-03-29T23:16:24Z</dcterms:modified>
</cp:coreProperties>
</file>

<file path=docProps/thumbnail.jpeg>
</file>